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70" r:id="rId1"/>
  </p:sldMasterIdLst>
  <p:notesMasterIdLst>
    <p:notesMasterId r:id="rId12"/>
  </p:notesMasterIdLst>
  <p:sldIdLst>
    <p:sldId id="572" r:id="rId2"/>
    <p:sldId id="515" r:id="rId3"/>
    <p:sldId id="574" r:id="rId4"/>
    <p:sldId id="573" r:id="rId5"/>
    <p:sldId id="504" r:id="rId6"/>
    <p:sldId id="505" r:id="rId7"/>
    <p:sldId id="506" r:id="rId8"/>
    <p:sldId id="507" r:id="rId9"/>
    <p:sldId id="508" r:id="rId10"/>
    <p:sldId id="450" r:id="rId11"/>
  </p:sldIdLst>
  <p:sldSz cx="12192000" cy="6858000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66CB"/>
    <a:srgbClr val="FF0000"/>
    <a:srgbClr val="FFFF00"/>
    <a:srgbClr val="4EF0A7"/>
    <a:srgbClr val="FF6600"/>
    <a:srgbClr val="DA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85" autoAdjust="0"/>
    <p:restoredTop sz="94660"/>
  </p:normalViewPr>
  <p:slideViewPr>
    <p:cSldViewPr snapToGrid="0">
      <p:cViewPr varScale="1">
        <p:scale>
          <a:sx n="55" d="100"/>
          <a:sy n="55" d="100"/>
        </p:scale>
        <p:origin x="34" y="38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B7EF9-BDCD-48CE-903C-F4C3E970D0B3}" type="datetimeFigureOut">
              <a:rPr lang="en-US" smtClean="0"/>
              <a:t>10/1/2023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821238"/>
            <a:ext cx="5510213" cy="3944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2CE82-0C2E-49D8-A52D-57C1C721E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888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9 Rectángulo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5" name="20 Rectángulo"/>
          <p:cNvSpPr>
            <a:spLocks noChangeArrowheads="1"/>
          </p:cNvSpPr>
          <p:nvPr/>
        </p:nvSpPr>
        <p:spPr bwMode="white">
          <a:xfrm>
            <a:off x="11988800" y="3175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6" name="21 Rectángulo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7" name="23 Rectángulo"/>
          <p:cNvSpPr>
            <a:spLocks noChangeArrowheads="1"/>
          </p:cNvSpPr>
          <p:nvPr/>
        </p:nvSpPr>
        <p:spPr bwMode="white">
          <a:xfrm>
            <a:off x="0" y="0"/>
            <a:ext cx="12192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" name="24 Rectángulo"/>
          <p:cNvSpPr>
            <a:spLocks noChangeArrowheads="1"/>
          </p:cNvSpPr>
          <p:nvPr/>
        </p:nvSpPr>
        <p:spPr bwMode="auto">
          <a:xfrm>
            <a:off x="194734" y="6391276"/>
            <a:ext cx="11777133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1" name="25 Conector recto"/>
          <p:cNvSpPr>
            <a:spLocks noChangeShapeType="1"/>
          </p:cNvSpPr>
          <p:nvPr/>
        </p:nvSpPr>
        <p:spPr bwMode="auto">
          <a:xfrm>
            <a:off x="207434" y="2419350"/>
            <a:ext cx="11777133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2" name="26 Rectángulo"/>
          <p:cNvSpPr>
            <a:spLocks noChangeArrowheads="1"/>
          </p:cNvSpPr>
          <p:nvPr/>
        </p:nvSpPr>
        <p:spPr bwMode="auto">
          <a:xfrm>
            <a:off x="203200" y="152400"/>
            <a:ext cx="11777133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3" name="27 Elipse"/>
          <p:cNvSpPr/>
          <p:nvPr/>
        </p:nvSpPr>
        <p:spPr>
          <a:xfrm>
            <a:off x="5689600" y="211455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4" name="28 Elipse"/>
          <p:cNvSpPr/>
          <p:nvPr/>
        </p:nvSpPr>
        <p:spPr>
          <a:xfrm>
            <a:off x="5816600" y="2209800"/>
            <a:ext cx="5588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828800" y="2819400"/>
            <a:ext cx="85344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o-RO"/>
              <a:t>Clic pentru a edita stilul de subtitlu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381000"/>
            <a:ext cx="103632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15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791200" y="2198689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EE16783-69DA-4367-9E02-F2D33C8F432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3202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65BDC-9D89-41E0-BF9F-4972505ADE4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1085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9 Rectángulo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5" name="20 Rectángulo"/>
          <p:cNvSpPr>
            <a:spLocks noChangeArrowheads="1"/>
          </p:cNvSpPr>
          <p:nvPr/>
        </p:nvSpPr>
        <p:spPr bwMode="white">
          <a:xfrm>
            <a:off x="9347200" y="0"/>
            <a:ext cx="28448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6" name="21 Rectángulo"/>
          <p:cNvSpPr>
            <a:spLocks noChangeArrowheads="1"/>
          </p:cNvSpPr>
          <p:nvPr/>
        </p:nvSpPr>
        <p:spPr bwMode="white">
          <a:xfrm>
            <a:off x="0" y="1"/>
            <a:ext cx="12192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7" name="23 Rectángulo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" name="24 Rectángulo"/>
          <p:cNvSpPr>
            <a:spLocks noChangeArrowheads="1"/>
          </p:cNvSpPr>
          <p:nvPr/>
        </p:nvSpPr>
        <p:spPr bwMode="auto">
          <a:xfrm>
            <a:off x="194734" y="6391276"/>
            <a:ext cx="11777133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9" name="25 Rectángulo"/>
          <p:cNvSpPr>
            <a:spLocks noChangeArrowheads="1"/>
          </p:cNvSpPr>
          <p:nvPr/>
        </p:nvSpPr>
        <p:spPr bwMode="auto">
          <a:xfrm>
            <a:off x="203200" y="155575"/>
            <a:ext cx="11777133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0" name="26 Conector recto"/>
          <p:cNvSpPr>
            <a:spLocks noChangeShapeType="1"/>
          </p:cNvSpPr>
          <p:nvPr/>
        </p:nvSpPr>
        <p:spPr bwMode="auto">
          <a:xfrm rot="5400000">
            <a:off x="6402388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1" name="27 Elipse"/>
          <p:cNvSpPr/>
          <p:nvPr/>
        </p:nvSpPr>
        <p:spPr>
          <a:xfrm>
            <a:off x="9118600" y="2925763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2" name="28 Elipse"/>
          <p:cNvSpPr/>
          <p:nvPr/>
        </p:nvSpPr>
        <p:spPr>
          <a:xfrm>
            <a:off x="9245600" y="3021013"/>
            <a:ext cx="560917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06400" y="304800"/>
            <a:ext cx="8737600" cy="5821366"/>
          </a:xfrm>
        </p:spPr>
        <p:txBody>
          <a:bodyPr vert="eaVert"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9855200" y="304802"/>
            <a:ext cx="1930400" cy="5851525"/>
          </a:xfrm>
        </p:spPr>
        <p:txBody>
          <a:bodyPr vert="eaVert"/>
          <a:lstStyle/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13" name="5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9220200" y="3009901"/>
            <a:ext cx="6096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3DF2F-9E91-49F5-B8FC-769C56A2CF3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9073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02336" y="1527048"/>
            <a:ext cx="11338560" cy="4572000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816600" y="1027114"/>
            <a:ext cx="6096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C7EAA-DD00-43C7-A6FD-1A6E9A00867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08884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9 Rectángulo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5" name="20 Rectángulo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6" name="21 Rectángulo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7" name="23 Rectángulo"/>
          <p:cNvSpPr>
            <a:spLocks noChangeArrowheads="1"/>
          </p:cNvSpPr>
          <p:nvPr/>
        </p:nvSpPr>
        <p:spPr bwMode="white">
          <a:xfrm>
            <a:off x="11988800" y="1905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" name="24 Rectángulo"/>
          <p:cNvSpPr>
            <a:spLocks noChangeArrowheads="1"/>
          </p:cNvSpPr>
          <p:nvPr/>
        </p:nvSpPr>
        <p:spPr bwMode="white">
          <a:xfrm>
            <a:off x="203200" y="2286000"/>
            <a:ext cx="11777133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9" name="25 Rectángulo"/>
          <p:cNvSpPr>
            <a:spLocks noChangeArrowheads="1"/>
          </p:cNvSpPr>
          <p:nvPr/>
        </p:nvSpPr>
        <p:spPr bwMode="auto">
          <a:xfrm>
            <a:off x="207434" y="142875"/>
            <a:ext cx="11777133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" name="26 Rectángulo"/>
          <p:cNvSpPr>
            <a:spLocks noChangeArrowheads="1"/>
          </p:cNvSpPr>
          <p:nvPr/>
        </p:nvSpPr>
        <p:spPr bwMode="auto">
          <a:xfrm>
            <a:off x="194734" y="6391276"/>
            <a:ext cx="11777133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1" name="27 Rectángulo"/>
          <p:cNvSpPr>
            <a:spLocks noChangeArrowheads="1"/>
          </p:cNvSpPr>
          <p:nvPr/>
        </p:nvSpPr>
        <p:spPr bwMode="auto">
          <a:xfrm>
            <a:off x="203200" y="152400"/>
            <a:ext cx="11777133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2" name="28 Conector recto"/>
          <p:cNvSpPr>
            <a:spLocks noChangeShapeType="1"/>
          </p:cNvSpPr>
          <p:nvPr/>
        </p:nvSpPr>
        <p:spPr bwMode="auto">
          <a:xfrm>
            <a:off x="203200" y="2438400"/>
            <a:ext cx="11777133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3" name="29 Elipse"/>
          <p:cNvSpPr/>
          <p:nvPr/>
        </p:nvSpPr>
        <p:spPr>
          <a:xfrm>
            <a:off x="5689600" y="211455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4" name="30 Elipse"/>
          <p:cNvSpPr/>
          <p:nvPr/>
        </p:nvSpPr>
        <p:spPr>
          <a:xfrm>
            <a:off x="5816600" y="2209800"/>
            <a:ext cx="5588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824568" y="2743200"/>
            <a:ext cx="8640232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533400"/>
            <a:ext cx="103632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1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" name="3 Marcador de fecha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791200" y="2198689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EA2BCAD-67C3-4791-8EB1-85947BC9959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81991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9 Conector recto"/>
          <p:cNvSpPr>
            <a:spLocks noChangeShapeType="1"/>
          </p:cNvSpPr>
          <p:nvPr/>
        </p:nvSpPr>
        <p:spPr bwMode="auto">
          <a:xfrm flipV="1">
            <a:off x="6083301" y="1576388"/>
            <a:ext cx="12700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</p:spPr>
        <p:txBody>
          <a:bodyPr/>
          <a:lstStyle/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402336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6400800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>
          <a:xfrm>
            <a:off x="7721601" y="6410326"/>
            <a:ext cx="405976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69350-04D3-4224-BA05-096D600C391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24046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9 Conector recto"/>
          <p:cNvSpPr>
            <a:spLocks noChangeShapeType="1"/>
          </p:cNvSpPr>
          <p:nvPr/>
        </p:nvSpPr>
        <p:spPr bwMode="auto">
          <a:xfrm flipV="1">
            <a:off x="6096000" y="2200276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" name="20 Rectángulo"/>
          <p:cNvSpPr>
            <a:spLocks noChangeArrowheads="1"/>
          </p:cNvSpPr>
          <p:nvPr/>
        </p:nvSpPr>
        <p:spPr bwMode="white">
          <a:xfrm>
            <a:off x="0" y="0"/>
            <a:ext cx="12192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9" name="21 Rectángulo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" name="23 Rectángulo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1" name="24 Rectángulo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2" name="25 Rectángulo"/>
          <p:cNvSpPr/>
          <p:nvPr/>
        </p:nvSpPr>
        <p:spPr>
          <a:xfrm>
            <a:off x="203200" y="1371600"/>
            <a:ext cx="11777133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3" name="26 Rectángulo"/>
          <p:cNvSpPr>
            <a:spLocks noChangeArrowheads="1"/>
          </p:cNvSpPr>
          <p:nvPr/>
        </p:nvSpPr>
        <p:spPr bwMode="auto">
          <a:xfrm>
            <a:off x="194734" y="6391275"/>
            <a:ext cx="11777133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4" name="27 Conector recto"/>
          <p:cNvSpPr>
            <a:spLocks noChangeShapeType="1"/>
          </p:cNvSpPr>
          <p:nvPr/>
        </p:nvSpPr>
        <p:spPr bwMode="auto">
          <a:xfrm>
            <a:off x="203200" y="1279525"/>
            <a:ext cx="11777133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5" name="28 Rectángulo"/>
          <p:cNvSpPr>
            <a:spLocks noChangeArrowheads="1"/>
          </p:cNvSpPr>
          <p:nvPr/>
        </p:nvSpPr>
        <p:spPr bwMode="auto">
          <a:xfrm>
            <a:off x="203200" y="155575"/>
            <a:ext cx="11777133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6" name="29 Elipse"/>
          <p:cNvSpPr/>
          <p:nvPr/>
        </p:nvSpPr>
        <p:spPr>
          <a:xfrm>
            <a:off x="5689600" y="955675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7" name="30 Elipse"/>
          <p:cNvSpPr/>
          <p:nvPr/>
        </p:nvSpPr>
        <p:spPr>
          <a:xfrm>
            <a:off x="5816600" y="1050925"/>
            <a:ext cx="5588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5386917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6388441" y="1524000"/>
            <a:ext cx="5389033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402336" y="2471383"/>
            <a:ext cx="5388864" cy="3818404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6400800" y="2471383"/>
            <a:ext cx="5384800" cy="3822192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18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400" y="6410326"/>
            <a:ext cx="4775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791200" y="1042989"/>
            <a:ext cx="6096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5FCB74C-E4A9-4A00-A413-C20C1B5D148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1621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791200" y="1036639"/>
            <a:ext cx="6096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57D3A-29B6-47E1-A225-C934A28FB03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718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9 Rectángulo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3" name="20 Rectángulo"/>
          <p:cNvSpPr>
            <a:spLocks noChangeArrowheads="1"/>
          </p:cNvSpPr>
          <p:nvPr/>
        </p:nvSpPr>
        <p:spPr bwMode="white">
          <a:xfrm>
            <a:off x="0" y="1"/>
            <a:ext cx="12192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4" name="21 Rectángulo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5" name="23 Rectángulo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6" name="24 Rectángulo"/>
          <p:cNvSpPr>
            <a:spLocks noChangeArrowheads="1"/>
          </p:cNvSpPr>
          <p:nvPr/>
        </p:nvSpPr>
        <p:spPr bwMode="auto">
          <a:xfrm>
            <a:off x="194734" y="6391276"/>
            <a:ext cx="11777133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7" name="25 Rectángulo"/>
          <p:cNvSpPr>
            <a:spLocks noChangeArrowheads="1"/>
          </p:cNvSpPr>
          <p:nvPr/>
        </p:nvSpPr>
        <p:spPr bwMode="auto">
          <a:xfrm>
            <a:off x="203200" y="158750"/>
            <a:ext cx="11777133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8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689600" y="6324601"/>
            <a:ext cx="8128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03E3A26-A0E6-4C46-92E5-EF428BFB98D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198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9 Rectángulo"/>
          <p:cNvSpPr>
            <a:spLocks noChangeArrowheads="1"/>
          </p:cNvSpPr>
          <p:nvPr/>
        </p:nvSpPr>
        <p:spPr bwMode="auto">
          <a:xfrm>
            <a:off x="203200" y="152400"/>
            <a:ext cx="11777133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6" name="20 Rectángulo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7" name="21 Rectángulo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" name="23 Rectángulo"/>
          <p:cNvSpPr>
            <a:spLocks noChangeArrowheads="1"/>
          </p:cNvSpPr>
          <p:nvPr/>
        </p:nvSpPr>
        <p:spPr bwMode="white">
          <a:xfrm>
            <a:off x="0" y="1"/>
            <a:ext cx="12192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9" name="24 Rectángulo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" name="25 Rectángulo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1" name="26 Rectángulo"/>
          <p:cNvSpPr>
            <a:spLocks noChangeArrowheads="1"/>
          </p:cNvSpPr>
          <p:nvPr/>
        </p:nvSpPr>
        <p:spPr bwMode="auto">
          <a:xfrm>
            <a:off x="203200" y="152400"/>
            <a:ext cx="11777133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2" name="27 Conector recto"/>
          <p:cNvSpPr>
            <a:spLocks noChangeShapeType="1"/>
          </p:cNvSpPr>
          <p:nvPr/>
        </p:nvSpPr>
        <p:spPr bwMode="auto">
          <a:xfrm>
            <a:off x="203200" y="533400"/>
            <a:ext cx="11777133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3" name="28 Elipse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4" name="29 Elipse"/>
          <p:cNvSpPr/>
          <p:nvPr/>
        </p:nvSpPr>
        <p:spPr>
          <a:xfrm>
            <a:off x="1854200" y="323850"/>
            <a:ext cx="5588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5" name="30 Rectángulo"/>
          <p:cNvSpPr>
            <a:spLocks noChangeArrowheads="1"/>
          </p:cNvSpPr>
          <p:nvPr/>
        </p:nvSpPr>
        <p:spPr bwMode="auto">
          <a:xfrm>
            <a:off x="198967" y="6388101"/>
            <a:ext cx="11777133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8000" y="914400"/>
            <a:ext cx="31496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08000" y="1981201"/>
            <a:ext cx="31496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4165600" y="685800"/>
            <a:ext cx="7518400" cy="5410200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1828800" y="312739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A0BA6AF-CF51-41F8-9AC9-EF325334AA9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17" name="4 Marcador de fecha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" name="5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402168" y="6410326"/>
            <a:ext cx="4510617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8915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9 Conector recto"/>
          <p:cNvSpPr>
            <a:spLocks noChangeShapeType="1"/>
          </p:cNvSpPr>
          <p:nvPr/>
        </p:nvSpPr>
        <p:spPr bwMode="auto">
          <a:xfrm>
            <a:off x="203200" y="533400"/>
            <a:ext cx="11777133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6" name="20 Rectángulo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7" name="21 Rectángulo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8" name="23 Rectángulo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9" name="24 Rectángulo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0" name="25 Rectángulo"/>
          <p:cNvSpPr>
            <a:spLocks noChangeArrowheads="1"/>
          </p:cNvSpPr>
          <p:nvPr/>
        </p:nvSpPr>
        <p:spPr bwMode="auto">
          <a:xfrm>
            <a:off x="203200" y="152401"/>
            <a:ext cx="11777133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1" name="26 Rectángulo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2" name="27 Rectángulo"/>
          <p:cNvSpPr>
            <a:spLocks noChangeArrowheads="1"/>
          </p:cNvSpPr>
          <p:nvPr/>
        </p:nvSpPr>
        <p:spPr bwMode="auto">
          <a:xfrm>
            <a:off x="203200" y="155575"/>
            <a:ext cx="11777133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3" name="28 Elipse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4" name="29 Elipse"/>
          <p:cNvSpPr/>
          <p:nvPr/>
        </p:nvSpPr>
        <p:spPr>
          <a:xfrm>
            <a:off x="1854200" y="323850"/>
            <a:ext cx="5588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5" name="30 Rectángulo"/>
          <p:cNvSpPr>
            <a:spLocks noChangeArrowheads="1"/>
          </p:cNvSpPr>
          <p:nvPr/>
        </p:nvSpPr>
        <p:spPr bwMode="auto">
          <a:xfrm>
            <a:off x="198967" y="6388101"/>
            <a:ext cx="11777133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00500" y="5029200"/>
            <a:ext cx="78232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o-RO"/>
              <a:t>Clic pentru editare stil titlu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00500" y="609600"/>
            <a:ext cx="78232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o-RO" noProof="0"/>
              <a:t>Faceți clic pe pictogramă pentru a adăuga o imagine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8000" y="990600"/>
            <a:ext cx="32512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1828800" y="312739"/>
            <a:ext cx="6096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D894A-1581-4A70-B68C-7636F09973E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17" name="4 Marcador de fecha"/>
          <p:cNvSpPr>
            <a:spLocks noGrp="1"/>
          </p:cNvSpPr>
          <p:nvPr>
            <p:ph type="dt" sz="half" idx="11"/>
          </p:nvPr>
        </p:nvSpPr>
        <p:spPr>
          <a:xfrm>
            <a:off x="7717367" y="6405564"/>
            <a:ext cx="405976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" name="5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402168" y="6410326"/>
            <a:ext cx="477943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063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1"/>
            <a:ext cx="12192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98967" y="6388101"/>
            <a:ext cx="11777133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7721601" y="6405564"/>
            <a:ext cx="4059767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06400" y="6410326"/>
            <a:ext cx="47752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203200" y="155575"/>
            <a:ext cx="11777133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203200" y="1276350"/>
            <a:ext cx="11777133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2" name="11 Elipse"/>
          <p:cNvSpPr/>
          <p:nvPr/>
        </p:nvSpPr>
        <p:spPr>
          <a:xfrm>
            <a:off x="5689600" y="955675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5" name="14 Elipse"/>
          <p:cNvSpPr/>
          <p:nvPr/>
        </p:nvSpPr>
        <p:spPr>
          <a:xfrm>
            <a:off x="5816600" y="1050925"/>
            <a:ext cx="5588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5791200" y="1039814"/>
            <a:ext cx="6096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CFDF9A3-82DE-4A7F-985F-AFC0AFF83B9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1038" name="21 Marcador de título"/>
          <p:cNvSpPr>
            <a:spLocks noGrp="1"/>
          </p:cNvSpPr>
          <p:nvPr>
            <p:ph type="title"/>
          </p:nvPr>
        </p:nvSpPr>
        <p:spPr bwMode="auto">
          <a:xfrm>
            <a:off x="402167" y="228601"/>
            <a:ext cx="113792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o-RO"/>
              <a:t>Haga clic para modificar el estilo de título del patrón</a:t>
            </a:r>
            <a:endParaRPr lang="en-US" altLang="ro-RO"/>
          </a:p>
        </p:txBody>
      </p:sp>
      <p:sp>
        <p:nvSpPr>
          <p:cNvPr id="1039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02167" y="1524000"/>
            <a:ext cx="113792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o-RO"/>
              <a:t>Haga clic para modificar el estilo de texto del patrón</a:t>
            </a:r>
          </a:p>
          <a:p>
            <a:pPr lvl="1"/>
            <a:r>
              <a:rPr lang="es-ES" altLang="ro-RO"/>
              <a:t>Segundo nivel</a:t>
            </a:r>
          </a:p>
          <a:p>
            <a:pPr lvl="2"/>
            <a:r>
              <a:rPr lang="es-ES" altLang="ro-RO"/>
              <a:t>Tercer nivel</a:t>
            </a:r>
          </a:p>
          <a:p>
            <a:pPr lvl="3"/>
            <a:r>
              <a:rPr lang="es-ES" altLang="ro-RO"/>
              <a:t>Cuarto nivel</a:t>
            </a:r>
          </a:p>
          <a:p>
            <a:pPr lvl="4"/>
            <a:r>
              <a:rPr lang="es-ES" altLang="ro-RO"/>
              <a:t>Quinto nivel</a:t>
            </a:r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3892879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1" fontAlgn="base" hangingPunct="1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1" fontAlgn="base" hangingPunct="1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0A43AE-3225-303A-6654-AB5923FA3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C4E17457-147B-3A91-4A3E-F898F35D9616}"/>
              </a:ext>
            </a:extLst>
          </p:cNvPr>
          <p:cNvSpPr/>
          <p:nvPr/>
        </p:nvSpPr>
        <p:spPr>
          <a:xfrm>
            <a:off x="2317072" y="1393794"/>
            <a:ext cx="7430609" cy="419913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RESPONSABILI CENTRE METODICE</a:t>
            </a:r>
          </a:p>
          <a:p>
            <a:pPr algn="ctr"/>
            <a:r>
              <a:rPr lang="en-US" dirty="0"/>
              <a:t> ISTORIE-GEOGRAFIE-ȘTIINȚE SOCIO-UMANE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88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09014A9-CE08-3A10-97CB-40DBA2F87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937" y="0"/>
            <a:ext cx="12191999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14327">
            <a:off x="2353793" y="1121802"/>
            <a:ext cx="3883025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19601">
            <a:off x="3747956" y="1746798"/>
            <a:ext cx="4749800" cy="195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853" y="2610239"/>
            <a:ext cx="10053637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7713">
            <a:off x="2752676" y="2626934"/>
            <a:ext cx="7864475" cy="2539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972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1A76959-AB36-F459-0471-8C1E60991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902" y="-39158"/>
            <a:ext cx="12341902" cy="67825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88DAA9-60FD-ED92-B173-F876957EB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6191" y="0"/>
            <a:ext cx="2737815" cy="67089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4E42B6-A9B0-8367-93EF-E2D7D0B2D2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7913" y="703499"/>
            <a:ext cx="8759487" cy="545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60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1A76959-AB36-F459-0471-8C1E60991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902" y="-39158"/>
            <a:ext cx="12341902" cy="67825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88DAA9-60FD-ED92-B173-F876957EB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6191" y="0"/>
            <a:ext cx="2737815" cy="67089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9CED3BD-F977-6F87-79D3-4880C09FD8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1636" y="374073"/>
            <a:ext cx="8899813" cy="569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52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1A76959-AB36-F459-0471-8C1E60991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902" y="-39158"/>
            <a:ext cx="12341902" cy="67825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88DAA9-60FD-ED92-B173-F876957EB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6191" y="0"/>
            <a:ext cx="2737815" cy="67089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B47FB6-54BB-87FE-0847-92936A8D7C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75476">
            <a:off x="-416918" y="181980"/>
            <a:ext cx="3546520" cy="13786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202CD3-D9B7-175E-A016-D21E47381E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9846" y="370787"/>
            <a:ext cx="8591550" cy="59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8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1A76959-AB36-F459-0471-8C1E60991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55" y="-72314"/>
            <a:ext cx="12186740" cy="67940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88DAA9-60FD-ED92-B173-F876957EB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55" y="-60774"/>
            <a:ext cx="2737815" cy="678254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64525AF-18DB-4DCD-473D-10FDABAB8353}"/>
              </a:ext>
            </a:extLst>
          </p:cNvPr>
          <p:cNvSpPr/>
          <p:nvPr/>
        </p:nvSpPr>
        <p:spPr>
          <a:xfrm rot="20741712">
            <a:off x="188600" y="259112"/>
            <a:ext cx="2704082" cy="91440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PORTOFOLIU CADRULUI DIDACTIC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FEBABD0-BC65-2E19-12F6-03456FB49A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0295" y="3324725"/>
            <a:ext cx="8459579" cy="27465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99570CE-2378-98D8-CC2C-71D78A8C1B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7932" y="136235"/>
            <a:ext cx="75438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93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1A76959-AB36-F459-0471-8C1E60991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55" y="-72314"/>
            <a:ext cx="12186740" cy="67940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88DAA9-60FD-ED92-B173-F876957EB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55" y="-60774"/>
            <a:ext cx="2737815" cy="678254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64525AF-18DB-4DCD-473D-10FDABAB8353}"/>
              </a:ext>
            </a:extLst>
          </p:cNvPr>
          <p:cNvSpPr/>
          <p:nvPr/>
        </p:nvSpPr>
        <p:spPr>
          <a:xfrm rot="20741712">
            <a:off x="134421" y="319887"/>
            <a:ext cx="2704082" cy="91440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PORTOFOLIU CADRULUI DIDACTIC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39427EA-253A-92F5-FBA2-CB6B8A3B2F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6337" y="230737"/>
            <a:ext cx="8710863" cy="618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2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1A76959-AB36-F459-0471-8C1E60991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55" y="-72314"/>
            <a:ext cx="12186740" cy="67940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88DAA9-60FD-ED92-B173-F876957EB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55" y="-60774"/>
            <a:ext cx="2737815" cy="678254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64525AF-18DB-4DCD-473D-10FDABAB8353}"/>
              </a:ext>
            </a:extLst>
          </p:cNvPr>
          <p:cNvSpPr/>
          <p:nvPr/>
        </p:nvSpPr>
        <p:spPr>
          <a:xfrm rot="20741712">
            <a:off x="134421" y="319887"/>
            <a:ext cx="2704082" cy="91440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PORTOFOLIU CADRULUI DIDACTIC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3C727A-2F9A-F223-407A-351A511452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3604" y="-14557"/>
            <a:ext cx="8829638" cy="5105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F4B6C15-7209-9FF9-7FF2-8A68E6B855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3604" y="5122927"/>
            <a:ext cx="8829638" cy="159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62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1A76959-AB36-F459-0471-8C1E60991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55" y="-72314"/>
            <a:ext cx="12186740" cy="67940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88DAA9-60FD-ED92-B173-F876957EB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55" y="-60774"/>
            <a:ext cx="2737815" cy="678254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64525AF-18DB-4DCD-473D-10FDABAB8353}"/>
              </a:ext>
            </a:extLst>
          </p:cNvPr>
          <p:cNvSpPr/>
          <p:nvPr/>
        </p:nvSpPr>
        <p:spPr>
          <a:xfrm rot="20741712">
            <a:off x="134421" y="319887"/>
            <a:ext cx="2704082" cy="91440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PORTOFOLIU CADRULUI DIDACTIC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DDB820-ACD7-A197-D0C0-7CE29281B3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9548" y="-52285"/>
            <a:ext cx="9063913" cy="31966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78FBBA-7719-9C14-B119-34CC2881E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9548" y="3096248"/>
            <a:ext cx="9063913" cy="376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53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1A76959-AB36-F459-0471-8C1E60991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55" y="-1"/>
            <a:ext cx="12186740" cy="67940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88DAA9-60FD-ED92-B173-F876957EB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55" y="-60774"/>
            <a:ext cx="2737815" cy="678254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64525AF-18DB-4DCD-473D-10FDABAB8353}"/>
              </a:ext>
            </a:extLst>
          </p:cNvPr>
          <p:cNvSpPr/>
          <p:nvPr/>
        </p:nvSpPr>
        <p:spPr>
          <a:xfrm rot="20741712">
            <a:off x="134421" y="319887"/>
            <a:ext cx="2704082" cy="91440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PORTOFOLIU CADRULUI DIDACTIC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6DC607-B38B-C6A2-C0AB-59DA07F24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3730" y="684175"/>
            <a:ext cx="8955554" cy="529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04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CUM TE VOR CRITICA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6242</TotalTime>
  <Words>21</Words>
  <Application>Microsoft Office PowerPoint</Application>
  <PresentationFormat>Widescreen</PresentationFormat>
  <Paragraphs>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Georgia</vt:lpstr>
      <vt:lpstr>Wingdings</vt:lpstr>
      <vt:lpstr>Wingdings 2</vt:lpstr>
      <vt:lpstr>ORICUM TE VOR CRITICA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CONSFĂTUIRI - 2020</dc:title>
  <dc:creator>Mina Rusu</dc:creator>
  <cp:lastModifiedBy>laura</cp:lastModifiedBy>
  <cp:revision>458</cp:revision>
  <cp:lastPrinted>2020-09-10T06:39:41Z</cp:lastPrinted>
  <dcterms:created xsi:type="dcterms:W3CDTF">2020-09-09T06:19:24Z</dcterms:created>
  <dcterms:modified xsi:type="dcterms:W3CDTF">2023-10-01T06:53:58Z</dcterms:modified>
</cp:coreProperties>
</file>